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21"/>
  </p:notesMaster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arget="slides/slide13.xml" Type="http://schemas.openxmlformats.org/officeDocument/2006/relationships/slide"/>  <Relationship Id="rId15" Target="slides/slide14.xml" Type="http://schemas.openxmlformats.org/officeDocument/2006/relationships/slide"/>  <Relationship Id="rId16" Target="slides/slide15.xml" Type="http://schemas.openxmlformats.org/officeDocument/2006/relationships/slide"/>  <Relationship Id="rId17" Type="http://schemas.openxmlformats.org/officeDocument/2006/relationships/presProps" Target="presProps.xml"/>  <Relationship Id="rId18" Type="http://schemas.openxmlformats.org/officeDocument/2006/relationships/viewProps" Target="viewProps.xml"/>  <Relationship Id="rId19" Type="http://schemas.openxmlformats.org/officeDocument/2006/relationships/theme" Target="theme/theme1.xml"/>  <Relationship Id="rId20" Type="http://schemas.openxmlformats.org/officeDocument/2006/relationships/tableStyles" Target="tableStyles.xml"/>  <Relationship Id="rId21" Type="http://schemas.openxmlformats.org/officeDocument/2006/relationships/notesMaster" Target="notesMasters/notesMaster1.xml"/></Relationships>
</file>

<file path=ppt/media/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media/image10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media/image1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media/image1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2.xml" Type="http://schemas.openxmlformats.org/officeDocument/2006/relationships/notesSlide"/></Relationships>
</file>

<file path=ppt/slides/_rels/slide13.xml.rels><?xml version="1.0" encoding="UTF-8" standalone="yes"?>
<Relationships xmlns="http://schemas.openxmlformats.org/package/2006/relationships"><Relationship Id="rId1" Target="../media/image1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3.xml" Type="http://schemas.openxmlformats.org/officeDocument/2006/relationships/notesSlide"/></Relationships>
</file>

<file path=ppt/slides/_rels/slide14.xml.rels><?xml version="1.0" encoding="UTF-8" standalone="yes"?>
<Relationships xmlns="http://schemas.openxmlformats.org/package/2006/relationships"><Relationship Id="rId1" Target="../media/image1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4.xml" Type="http://schemas.openxmlformats.org/officeDocument/2006/relationships/notesSlide"/></Relationships>
</file>

<file path=ppt/slides/_rels/slide15.xml.rels><?xml version="1.0" encoding="UTF-8" standalone="yes"?>
<Relationships xmlns="http://schemas.openxmlformats.org/package/2006/relationships"><Relationship Id="rId1" Target="../media/image1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5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media/image6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media/image7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media/image8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media/image9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00297bcd-99da-441e-9356-dfea68282dd4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3c0fcbc0-21d6-47ee-ad05-97875a2dc18b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f21f5582-a169-45c7-8bc6-683a1943bb4d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7ac457c0-c0bd-448a-968a-c5c725b74e26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bf83b2f7-1046-4b03-ae1c-f60530325abb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5c40a514-7cd5-4e0d-b1b5-0a58533a2b9c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86521d7f-2dc5-4bdf-bcba-23b5d062cf66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bc070afe-5020-4cc1-8a5b-1dbf8cbc1386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95b11c45-c959-429f-ad5f-4bb05f1c67c5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178b468a-1c4e-4d6f-b55e-a3487d645973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178b468a-1c4e-4d6f-b55e-a3487d645973.1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178b468a-1c4e-4d6f-b55e-a3487d645973.2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504b1022-e3a9-4da1-85f0-bbd9016199a6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9e5874d6-a465-4d0a-b031-ad7d752fe1e6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bd23d2c3-0269-4e8d-a4ee-1b481c63f80d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2023-12-09T02:06:22.184Z</dcterms:created>
  <dcterms:modified xsi:type="dcterms:W3CDTF">2023-12-09T02:06:22.184Z</dcterms:modified>
</cp:coreProperties>
</file>